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5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8" r:id="rId1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CE99F-A6E2-4C5B-B50C-7A82F6216B06}" v="17" dt="2025-11-09T18:20:08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F846F-189A-74F7-9148-B769E0C8B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CD972-74C9-E327-5C36-90469011C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E94B3D-15D4-22DF-67F7-7DC82FB9D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0538C6-817F-8673-1827-EEF21BEE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2E8EF0-C596-D4B4-F721-FB5F8AA0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413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4ED4F-C69E-9791-FD48-3C98E5F2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1E7FA4-08E9-27B4-9BA9-7EF28C224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C3EDD2-C9B9-217A-3D9E-03639444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543321-FC4E-54BD-6A7E-1450BAFA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3F6FF1-1F22-EA8B-8499-54E2B7EC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65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A1885CC-F8D3-CCE0-F8C9-2FD1892AC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FB78574-3B1A-D33A-68F2-763B4CD6B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1A1F23-345F-2129-9FFC-259B1211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8BEE46-AC34-9BAA-8B92-23A03147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5E0DEC-7262-F1E4-5243-D61A006E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90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C4DE1-3C39-8943-932B-7B81F8E0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575E2-D2AC-B12F-6368-BB68F9860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5F0D1D-95B9-CED3-1304-B79ED05D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7E739A-5994-6650-EB18-95CA6F9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419375-D82A-1497-5230-F78BD9CB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27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581F3-2D4F-9DFE-10BB-21DAB0FB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C6ED65-A79B-4FAB-2BF2-16E42607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5A33AE-BCB4-FD55-3375-1907952F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D70A94-0379-AE4A-7961-2A6F57FD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D30008-C2E8-E7F0-EB5B-4EE2C3E5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430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6C334-A5D3-4D10-6941-563519B4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33AF88-0B05-0E41-B30A-761B525C3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21D5EA-50EB-3D00-3F2E-E73696A11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4A2913-0698-3AC6-0EC2-63653BA9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3ADAA-FF03-0BB4-694C-D2C8B374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A7EA2C-9C44-82EE-927E-A4B8EA75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49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B06F0-B7CF-258E-41F5-2AEBC950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79CC45-27BD-B504-9E94-E5D6D9D2E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5487E6-28B9-1D38-8638-EB756C37F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9BE356-96D4-7459-6E8C-6A084C887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0006B88-9197-AC79-5BB3-8DA78CB08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48ECBBA-1037-7713-9596-C8F68A7B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BB3C21A-6BE2-1029-A652-AC1283CA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DDE4EB4-B744-627B-833C-5052A7DF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773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8899-A35C-E758-B6DE-08993DF0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7277AB3-6175-43BA-04B6-C6F22830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D5378-7724-38E2-912D-6510050B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C02EDF-ACD8-6881-32BE-4A1BB05C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17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B20249D-BF1F-2991-C8EE-A5D5D4E6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245B875-816C-70A2-F1EF-97B4980E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A7A63A-55AA-B598-8A9B-170D17B3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62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58CBA-39C3-57A2-55C0-159484F8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B3C47B-91C2-1016-A2D3-DA6F9E4BF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24B832-FB19-5206-2E23-34E60E5B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8FEFEC-529F-92A5-BBA5-FF762BAB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82FC9F-4E4F-A60C-04DC-E282A95C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3ACAE0-5FFC-A9E1-145C-0225A278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111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251EC-CB3C-B810-8DA7-208BDE23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74D4668-6601-7A21-1061-57350BC6F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01ACEC-FF98-A2C8-6B6A-73DC1954A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E0232E-DF31-7023-761F-270D1508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70C423-F688-5361-59F3-2B4E88E4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A99EC2-1E62-BF28-989C-AFC0ACA0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1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50BC16-A661-9C74-0246-747DCFD6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9811E7-4FB5-08B6-0F20-2B3C82AFE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DF373B-A2D1-EE26-53CD-B85E769D0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6338-4734-4FB0-8368-FEDF0E936C71}" type="datetimeFigureOut">
              <a:rPr lang="nl-NL" smtClean="0"/>
              <a:t>12-11-2025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D643F1-71E5-32CF-1525-84D46C49F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D97E4C-BCF0-36A8-FCBD-E88CE6C06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2169-74E9-40B4-ADD9-9F8E30EE9B7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56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2.jpe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5ACF-E081-2504-C9E7-9DAAB4D42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20C6C0D5-6FEB-65DD-6C74-C226A7B2B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2788A3-3636-882C-0DA8-F6FD26DF0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116" y="3797869"/>
            <a:ext cx="9144000" cy="1074673"/>
          </a:xfrm>
        </p:spPr>
        <p:txBody>
          <a:bodyPr>
            <a:normAutofit fontScale="90000"/>
          </a:bodyPr>
          <a:lstStyle/>
          <a:p>
            <a:pPr algn="l"/>
            <a:r>
              <a:rPr lang="nl-NL" sz="5400" dirty="0"/>
              <a:t>Meedoen aan de samenleving,</a:t>
            </a:r>
            <a:br>
              <a:rPr lang="nl-NL" sz="5400" dirty="0"/>
            </a:br>
            <a:r>
              <a:rPr lang="nl-NL" sz="5400" dirty="0"/>
              <a:t>ondanks geheugenproblemen of dementie</a:t>
            </a:r>
            <a:br>
              <a:rPr lang="nl-NL" sz="5400" dirty="0"/>
            </a:br>
            <a:endParaRPr lang="nl-NL" sz="5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06DAA8-4FCE-938A-8776-A30C8E5F5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295" y="3998321"/>
            <a:ext cx="9144000" cy="3740193"/>
          </a:xfrm>
        </p:spPr>
        <p:txBody>
          <a:bodyPr>
            <a:normAutofit/>
          </a:bodyPr>
          <a:lstStyle/>
          <a:p>
            <a:pPr algn="l"/>
            <a:endParaRPr lang="nl-NL" dirty="0">
              <a:solidFill>
                <a:srgbClr val="FF0000"/>
              </a:solidFill>
            </a:endParaRPr>
          </a:p>
          <a:p>
            <a:pPr algn="l"/>
            <a:endParaRPr lang="nl-NL" dirty="0">
              <a:solidFill>
                <a:srgbClr val="FF0000"/>
              </a:solidFill>
            </a:endParaRPr>
          </a:p>
          <a:p>
            <a:pPr algn="l"/>
            <a:endParaRPr lang="nl-NL" dirty="0">
              <a:solidFill>
                <a:srgbClr val="FF0000"/>
              </a:solidFill>
            </a:endParaRPr>
          </a:p>
          <a:p>
            <a:pPr algn="l"/>
            <a:endParaRPr lang="nl-NL" dirty="0">
              <a:solidFill>
                <a:srgbClr val="FF0000"/>
              </a:solidFill>
            </a:endParaRPr>
          </a:p>
          <a:p>
            <a:pPr algn="l"/>
            <a:endParaRPr lang="nl-NL" dirty="0">
              <a:solidFill>
                <a:srgbClr val="FF0000"/>
              </a:solidFill>
            </a:endParaRPr>
          </a:p>
          <a:p>
            <a:pPr algn="l"/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9FBD103D-7550-3A52-7E98-C2E91EA24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89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58253-7CF5-A6DC-0618-96F3C65DD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E304A-D65C-6131-428E-90568CAD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0008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Nog andere dingen die helpen of missen bij meedoen aan de samenleving?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9FF377-5982-AD6F-96EC-39AE8DD6E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143"/>
            <a:ext cx="10515600" cy="45515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nl-NL" dirty="0"/>
          </a:p>
        </p:txBody>
      </p:sp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71303790-EECD-E354-E71F-116538651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339C6A30-2FD0-9F9B-F8C7-601EA0D836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27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AA484-5E63-4A14-C9D8-7BE2B0B5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2EA5C-BF7C-3620-7D02-1C2BDDEB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1201939"/>
            <a:ext cx="10515600" cy="1325563"/>
          </a:xfrm>
        </p:spPr>
        <p:txBody>
          <a:bodyPr/>
          <a:lstStyle/>
          <a:p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60908C-B898-2B12-B2AF-F972481B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143"/>
            <a:ext cx="10515600" cy="4551587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nl-NL" altLang="nl-NL" sz="3600" dirty="0">
                <a:solidFill>
                  <a:srgbClr val="000000"/>
                </a:solidFill>
              </a:rPr>
              <a:t> Waar heb je hulp bij nodig?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nl-NL" sz="3600" dirty="0">
                <a:solidFill>
                  <a:srgbClr val="000000"/>
                </a:solidFill>
              </a:rPr>
              <a:t> Weet je waar je hulp kan krijgen?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nl-NL" sz="3600" dirty="0">
                <a:solidFill>
                  <a:srgbClr val="000000"/>
                </a:solidFill>
              </a:rPr>
              <a:t> Weet je wie je thuis kunnen helpen?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nl-NL" sz="3600" dirty="0">
                <a:solidFill>
                  <a:srgbClr val="000000"/>
                </a:solidFill>
              </a:rPr>
              <a:t> Waar wil je niet bij geholpen worden?</a:t>
            </a:r>
          </a:p>
          <a:p>
            <a:pPr marL="0" indent="0" eaLnBrk="1" hangingPunct="1">
              <a:buFont typeface="Wingdings" panose="05000000000000000000" pitchFamily="2" charset="2"/>
              <a:buBlip>
                <a:blip r:embed="rId2"/>
              </a:buBlip>
            </a:pPr>
            <a:r>
              <a:rPr lang="nl-NL" sz="3600" dirty="0">
                <a:solidFill>
                  <a:srgbClr val="000000"/>
                </a:solidFill>
              </a:rPr>
              <a:t> Waar wil je zelf in getraind worden?</a:t>
            </a:r>
            <a:endParaRPr lang="nl-NL" sz="3600" dirty="0"/>
          </a:p>
        </p:txBody>
      </p:sp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155CD875-12FB-E9EE-223C-97D0325CD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1227BD38-254D-F362-4EE5-ADDF23CF2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30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04757-68EA-842B-3E4D-6254E4847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79" y="30162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B0F0"/>
                </a:solidFill>
              </a:rPr>
              <a:t>Wat helpt jou om mee te doen, zelfredzaam te zijn en anderen te ontmoeten?</a:t>
            </a:r>
            <a:br>
              <a:rPr lang="nl-NL" dirty="0">
                <a:solidFill>
                  <a:srgbClr val="00B0F0"/>
                </a:solidFill>
              </a:rPr>
            </a:br>
            <a:br>
              <a:rPr lang="nl-NL" dirty="0">
                <a:solidFill>
                  <a:srgbClr val="00B0F0"/>
                </a:solidFill>
              </a:rPr>
            </a:br>
            <a:r>
              <a:rPr lang="nl-NL" dirty="0">
                <a:solidFill>
                  <a:srgbClr val="00B0F0"/>
                </a:solidFill>
              </a:rPr>
              <a:t>Wat mis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CB2BDF-6389-72DA-62C4-3133F0D3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3363"/>
            <a:ext cx="10515600" cy="45515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nl-NL" dirty="0"/>
          </a:p>
        </p:txBody>
      </p:sp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DBB233B1-62F8-4BA9-44D7-48825041F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26775"/>
            <a:ext cx="4250348" cy="21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684B964F-D671-523E-7D9A-6BC11E9B9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87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85968-BA6F-511B-3D87-4C6DF7D31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07A4062D-CCCB-7E8A-58A0-4CB15B7D1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108A3F-CE13-1498-7C85-9BB2EFF3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37" y="83974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Bewegen</a:t>
            </a:r>
          </a:p>
        </p:txBody>
      </p:sp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70E62D26-F684-A0CF-1764-2B0EE7892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uofiets Wijchen | Gemeente Wijchen">
            <a:extLst>
              <a:ext uri="{FF2B5EF4-FFF2-40B4-BE49-F238E27FC236}">
                <a16:creationId xmlns:a16="http://schemas.microsoft.com/office/drawing/2014/main" id="{EC39C95E-8207-2C53-56B1-82390AA76B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0" y="4168943"/>
            <a:ext cx="2302043" cy="17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ndelgroep (Dronten) - Wandel">
            <a:extLst>
              <a:ext uri="{FF2B5EF4-FFF2-40B4-BE49-F238E27FC236}">
                <a16:creationId xmlns:a16="http://schemas.microsoft.com/office/drawing/2014/main" id="{44EFAB4B-8794-C0B9-C3C7-A2CE1D58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0" y="1935115"/>
            <a:ext cx="3187031" cy="17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urd Senioren Sport | Spurd">
            <a:extLst>
              <a:ext uri="{FF2B5EF4-FFF2-40B4-BE49-F238E27FC236}">
                <a16:creationId xmlns:a16="http://schemas.microsoft.com/office/drawing/2014/main" id="{D0217A4A-90D9-C0E6-8F96-BFD53260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03" y="221713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ortschool voor ouderen | Senioren - Arendse">
            <a:extLst>
              <a:ext uri="{FF2B5EF4-FFF2-40B4-BE49-F238E27FC236}">
                <a16:creationId xmlns:a16="http://schemas.microsoft.com/office/drawing/2014/main" id="{BB741E03-5F68-DF3F-FFC8-D91AE867E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93" y="1428871"/>
            <a:ext cx="1579145" cy="21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uters Ontmoeten Senioren - Partycentrum Kastanjehof">
            <a:extLst>
              <a:ext uri="{FF2B5EF4-FFF2-40B4-BE49-F238E27FC236}">
                <a16:creationId xmlns:a16="http://schemas.microsoft.com/office/drawing/2014/main" id="{E7650C4E-5806-D173-8DF9-31734FB9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26" y="463366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ciaal contact op hoge leeftijd, veel mogelijkheden | Alleszelf.nl">
            <a:extLst>
              <a:ext uri="{FF2B5EF4-FFF2-40B4-BE49-F238E27FC236}">
                <a16:creationId xmlns:a16="http://schemas.microsoft.com/office/drawing/2014/main" id="{9C8EAA30-872D-01ED-BE73-5F4D979C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78" y="1680426"/>
            <a:ext cx="1966411" cy="13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ijldansen voor Senioren - Dansschool Meyer et Fils Rotterdam">
            <a:extLst>
              <a:ext uri="{FF2B5EF4-FFF2-40B4-BE49-F238E27FC236}">
                <a16:creationId xmlns:a16="http://schemas.microsoft.com/office/drawing/2014/main" id="{A74959E0-4F95-98B6-BF91-2BB37C61B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133" y="3505351"/>
            <a:ext cx="2302043" cy="14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mmunity building: geen doel of middel, maar werkwoord - Blauwhoed">
            <a:extLst>
              <a:ext uri="{FF2B5EF4-FFF2-40B4-BE49-F238E27FC236}">
                <a16:creationId xmlns:a16="http://schemas.microsoft.com/office/drawing/2014/main" id="{BEBBD654-B896-2196-99CD-FE74C655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39" y="5343661"/>
            <a:ext cx="4144537" cy="13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979473-15F8-7EBD-201D-B3694EC3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38" y="3747918"/>
            <a:ext cx="19431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05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FD302-2968-D43E-F0BD-3EAB4AC78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38BD6-5290-2877-CBAD-619DC684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1201939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Vervoer</a:t>
            </a:r>
          </a:p>
        </p:txBody>
      </p:sp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58C09280-2EAB-B685-4AB8-767770508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386F84DC-E62C-3B42-0835-3EE932722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2598F89-115A-AC82-D75D-5FEA330383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89" y="2059089"/>
            <a:ext cx="2762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50ste Rit met ANWB Automaatje Aalsmeer - Nieuwe Meerbode">
            <a:extLst>
              <a:ext uri="{FF2B5EF4-FFF2-40B4-BE49-F238E27FC236}">
                <a16:creationId xmlns:a16="http://schemas.microsoft.com/office/drawing/2014/main" id="{F7131163-4DF4-EF19-BE82-6F9FA078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8" y="2527502"/>
            <a:ext cx="2482279" cy="16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ootmobielen | Blijf jezelf, blijf genieten | Senzup">
            <a:extLst>
              <a:ext uri="{FF2B5EF4-FFF2-40B4-BE49-F238E27FC236}">
                <a16:creationId xmlns:a16="http://schemas.microsoft.com/office/drawing/2014/main" id="{33615883-C97A-D8C0-6A22-150C10D2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51" y="1864720"/>
            <a:ext cx="2027321" cy="202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ste wandelstok 2025 - Seniorzorg.nl">
            <a:extLst>
              <a:ext uri="{FF2B5EF4-FFF2-40B4-BE49-F238E27FC236}">
                <a16:creationId xmlns:a16="http://schemas.microsoft.com/office/drawing/2014/main" id="{E169001B-1012-E134-47DD-36B760ED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701" y="433049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me - Taxi Dorenbos">
            <a:extLst>
              <a:ext uri="{FF2B5EF4-FFF2-40B4-BE49-F238E27FC236}">
                <a16:creationId xmlns:a16="http://schemas.microsoft.com/office/drawing/2014/main" id="{EADDA5BC-09E5-F210-9282-626A27B6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3" y="4662444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Van Raam Easy Rider Compact">
            <a:extLst>
              <a:ext uri="{FF2B5EF4-FFF2-40B4-BE49-F238E27FC236}">
                <a16:creationId xmlns:a16="http://schemas.microsoft.com/office/drawing/2014/main" id="{D7229AD4-6EE1-4C6C-5109-195C47C2C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4" descr="Van Raam Easy Rider Compact">
            <a:extLst>
              <a:ext uri="{FF2B5EF4-FFF2-40B4-BE49-F238E27FC236}">
                <a16:creationId xmlns:a16="http://schemas.microsoft.com/office/drawing/2014/main" id="{E222F0A2-4E0E-D641-DDE4-BB95789A74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64" name="Picture 16" descr="6 aandachtspunten bij driewielfiets oriëntatie | Senzup">
            <a:extLst>
              <a:ext uri="{FF2B5EF4-FFF2-40B4-BE49-F238E27FC236}">
                <a16:creationId xmlns:a16="http://schemas.microsoft.com/office/drawing/2014/main" id="{3ABECF5D-DF99-B81E-F2BE-8D4B45AF9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14" y="4482898"/>
            <a:ext cx="2619375" cy="18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5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71E81-EF27-116F-A1CD-85103DC2B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CE5FA-1D88-A456-B160-30EF7D5D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1201939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Ontmoetingen</a:t>
            </a:r>
          </a:p>
        </p:txBody>
      </p:sp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4BC2F574-146F-7496-777E-EEEBB3487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5C05DA61-6DE2-C4B2-9FF8-01DD3792E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beelding met kleding, persoon, overdekt, muur&#10;&#10;Door AI gegenereerde inhoud is mogelijk onjuist.">
            <a:extLst>
              <a:ext uri="{FF2B5EF4-FFF2-40B4-BE49-F238E27FC236}">
                <a16:creationId xmlns:a16="http://schemas.microsoft.com/office/drawing/2014/main" id="{62AA2908-0FDF-86AA-A2F9-6A0E0A9A9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0" y="2208053"/>
            <a:ext cx="2787396" cy="2091811"/>
          </a:xfrm>
          <a:prstGeom prst="rect">
            <a:avLst/>
          </a:prstGeom>
        </p:spPr>
      </p:pic>
      <p:pic>
        <p:nvPicPr>
          <p:cNvPr id="3074" name="Picture 2" descr="De Nieuwe Kolk - Vind hier uw glasspecialisten">
            <a:extLst>
              <a:ext uri="{FF2B5EF4-FFF2-40B4-BE49-F238E27FC236}">
                <a16:creationId xmlns:a16="http://schemas.microsoft.com/office/drawing/2014/main" id="{2CB5CC21-63FC-7400-23A3-D391AA6662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60" y="142711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oorjaarsmarkt Assen op woensdag 6 april">
            <a:extLst>
              <a:ext uri="{FF2B5EF4-FFF2-40B4-BE49-F238E27FC236}">
                <a16:creationId xmlns:a16="http://schemas.microsoft.com/office/drawing/2014/main" id="{C8E6E956-8397-97C5-57A4-CAB8ECB7B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12" y="5148724"/>
            <a:ext cx="4049637" cy="14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e een terras in Assen eruit zou zien als Drenthe bestond. : r/cirkeltrek">
            <a:extLst>
              <a:ext uri="{FF2B5EF4-FFF2-40B4-BE49-F238E27FC236}">
                <a16:creationId xmlns:a16="http://schemas.microsoft.com/office/drawing/2014/main" id="{ECA861AD-0B46-0404-5B64-A628BACE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49" y="1944341"/>
            <a:ext cx="2717122" cy="20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oren uit Drenthe, Friesland en Groningen zingen in Assen het geluk bij  elkaar - Dagblad van het Noorden">
            <a:extLst>
              <a:ext uri="{FF2B5EF4-FFF2-40B4-BE49-F238E27FC236}">
                <a16:creationId xmlns:a16="http://schemas.microsoft.com/office/drawing/2014/main" id="{0AF28BB6-12D0-92FA-0D13-157DCFBC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70" y="46016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T Circuit Assen is 'helemaal niet bezig' met overnemen F1-race van  Zandvoort | Formule 1 | NU.nl">
            <a:extLst>
              <a:ext uri="{FF2B5EF4-FFF2-40B4-BE49-F238E27FC236}">
                <a16:creationId xmlns:a16="http://schemas.microsoft.com/office/drawing/2014/main" id="{2E65AFE8-1A42-407C-1F02-A6D4F8E6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16" y="332711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armCamps De Bonte Fries, vol speelplezier, pony's en boerenleven">
            <a:extLst>
              <a:ext uri="{FF2B5EF4-FFF2-40B4-BE49-F238E27FC236}">
                <a16:creationId xmlns:a16="http://schemas.microsoft.com/office/drawing/2014/main" id="{75669F59-D9F1-C567-0374-07454EB8F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643" y="422479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3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4DAE-EE0F-3F4A-90BA-1F63E8385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14045-926A-B889-FDE0-2333D64A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1201939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Hobby’s</a:t>
            </a:r>
          </a:p>
        </p:txBody>
      </p:sp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B24722D3-F3B6-A22C-31AD-FCCAAF776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70163BF0-C53F-C3EC-9DE6-DD16AD26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DE8DE29-A8C2-4603-0ADC-39513B02F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2" y="2213762"/>
            <a:ext cx="2563960" cy="1922970"/>
          </a:xfrm>
          <a:prstGeom prst="rect">
            <a:avLst/>
          </a:prstGeom>
        </p:spPr>
      </p:pic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BC9089EA-FD5D-CA20-C65D-68377CB47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132523"/>
            <a:ext cx="2857500" cy="1606473"/>
          </a:xfrm>
          <a:prstGeom prst="rect">
            <a:avLst/>
          </a:prstGeom>
        </p:spPr>
      </p:pic>
      <p:pic>
        <p:nvPicPr>
          <p:cNvPr id="4098" name="Picture 2" descr="Handwerken - Sociale Kaart Den Haag">
            <a:extLst>
              <a:ext uri="{FF2B5EF4-FFF2-40B4-BE49-F238E27FC236}">
                <a16:creationId xmlns:a16="http://schemas.microsoft.com/office/drawing/2014/main" id="{7E4FCC24-329A-40CD-F380-84BF5203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47" y="4725477"/>
            <a:ext cx="28575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appenplan: zelf een vogelhuisje maken | Powerplus">
            <a:extLst>
              <a:ext uri="{FF2B5EF4-FFF2-40B4-BE49-F238E27FC236}">
                <a16:creationId xmlns:a16="http://schemas.microsoft.com/office/drawing/2014/main" id="{974EA523-4349-FFFE-5685-16FF9D06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67" y="2159299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onijnen buiten houden? Zo doe je dat! | Beestig.be">
            <a:extLst>
              <a:ext uri="{FF2B5EF4-FFF2-40B4-BE49-F238E27FC236}">
                <a16:creationId xmlns:a16="http://schemas.microsoft.com/office/drawing/2014/main" id="{0DBA07FA-4E3B-68F3-01C7-19D86DD6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37" y="4136732"/>
            <a:ext cx="3234536" cy="23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e-Zing-Kring: samen zingen | Cool kunst en cultuur">
            <a:extLst>
              <a:ext uri="{FF2B5EF4-FFF2-40B4-BE49-F238E27FC236}">
                <a16:creationId xmlns:a16="http://schemas.microsoft.com/office/drawing/2014/main" id="{7E4EB154-E541-1AA3-8E25-423EB25B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6" y="4359666"/>
            <a:ext cx="1996851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3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E193-6776-FC53-8780-324FF081B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D88D4-0749-EE3C-3663-4C65E50C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1201939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Hulp thuis</a:t>
            </a:r>
          </a:p>
        </p:txBody>
      </p:sp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5AA48D7C-BC95-EB5C-67E4-1CC9780D1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34450B4C-6BA0-476C-D9F3-3BB88172D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41496D3-2838-432E-45A6-8CE0F52BF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36" y="4330499"/>
            <a:ext cx="2497863" cy="187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AEB3BE1-410E-283D-2795-09ABC444A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5" y="4799086"/>
            <a:ext cx="2492375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24623D4-0960-B295-64DE-11BDD8127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924" y="3157947"/>
            <a:ext cx="2225675" cy="149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56D2401-2D5D-9265-030E-EDE50940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5" y="2238374"/>
            <a:ext cx="22256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Steunkousen | TRANSFERS beLICHT | SlideX hulpmiddel">
            <a:extLst>
              <a:ext uri="{FF2B5EF4-FFF2-40B4-BE49-F238E27FC236}">
                <a16:creationId xmlns:a16="http://schemas.microsoft.com/office/drawing/2014/main" id="{1F6439B5-978D-9CA5-FAC8-3F29BFC3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99" y="1586273"/>
            <a:ext cx="2505075" cy="13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e werkt de thuisprikservice?">
            <a:extLst>
              <a:ext uri="{FF2B5EF4-FFF2-40B4-BE49-F238E27FC236}">
                <a16:creationId xmlns:a16="http://schemas.microsoft.com/office/drawing/2014/main" id="{6BC73581-D464-3156-F482-6C7D167C0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36" y="1584039"/>
            <a:ext cx="2356519" cy="15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lijf veilig thuis wonen met ondersteuning van Dovida">
            <a:extLst>
              <a:ext uri="{FF2B5EF4-FFF2-40B4-BE49-F238E27FC236}">
                <a16:creationId xmlns:a16="http://schemas.microsoft.com/office/drawing/2014/main" id="{772D3566-A2FD-FD13-D297-86886E62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14" y="4716535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aarom kies je voor mantelzorgondersteuning van Dovida">
            <a:extLst>
              <a:ext uri="{FF2B5EF4-FFF2-40B4-BE49-F238E27FC236}">
                <a16:creationId xmlns:a16="http://schemas.microsoft.com/office/drawing/2014/main" id="{2C1117D8-C15E-7C30-DFC3-C7A5C979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78" y="2922751"/>
            <a:ext cx="2225675" cy="148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3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EBFA2-C351-E988-1498-CE2C209A9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5934B-0E3C-C398-EF81-9266CAFD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-5271609"/>
            <a:ext cx="70575995" cy="7799112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Hulpmiddelen</a:t>
            </a:r>
          </a:p>
        </p:txBody>
      </p:sp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204525D3-F856-D6F8-1796-CB7A4408E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AD800CA8-4DEF-5E60-5A75-9091DE025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C3E5F67-AD04-5D52-1D6E-B61349A098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0" y="2092872"/>
            <a:ext cx="1631183" cy="19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EMENTIEKLOK met WIJZERPLAAT | ZorgVoordeelwinkel.nl">
            <a:extLst>
              <a:ext uri="{FF2B5EF4-FFF2-40B4-BE49-F238E27FC236}">
                <a16:creationId xmlns:a16="http://schemas.microsoft.com/office/drawing/2014/main" id="{72FE550B-7C1A-F677-F87D-E85542FE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97" y="16033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id="{083899CF-D4ED-AD85-ECB7-6C2084BB0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50" name="Picture 6" descr="bbrain sprekende kalenderklok rood">
            <a:extLst>
              <a:ext uri="{FF2B5EF4-FFF2-40B4-BE49-F238E27FC236}">
                <a16:creationId xmlns:a16="http://schemas.microsoft.com/office/drawing/2014/main" id="{3CD72B43-46ED-ACC4-0121-9DC993F4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80" y="3711344"/>
            <a:ext cx="2045682" cy="28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ayClock Generations10 Zwart met Zwarte Lijst; Dementieklok / Seniorenklok met beeldbellen, YouTube-video's, foto's, berichten en meer (met 3 maanden gratis abonnement)">
            <a:extLst>
              <a:ext uri="{FF2B5EF4-FFF2-40B4-BE49-F238E27FC236}">
                <a16:creationId xmlns:a16="http://schemas.microsoft.com/office/drawing/2014/main" id="{55A95488-31FC-4FC5-4911-C6992C1B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07" y="3649174"/>
            <a:ext cx="3999426" cy="30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Reablement | Patyna">
            <a:extLst>
              <a:ext uri="{FF2B5EF4-FFF2-40B4-BE49-F238E27FC236}">
                <a16:creationId xmlns:a16="http://schemas.microsoft.com/office/drawing/2014/main" id="{BEA14CAA-3BA8-0423-7B0E-076DB52BDF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2F16B06A-0F78-77B2-B499-D32ADB05AD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399" y="1840519"/>
            <a:ext cx="2045681" cy="20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60" name="Picture 16" descr="Medido medicijndispenser">
            <a:extLst>
              <a:ext uri="{FF2B5EF4-FFF2-40B4-BE49-F238E27FC236}">
                <a16:creationId xmlns:a16="http://schemas.microsoft.com/office/drawing/2014/main" id="{92D95298-5F80-4217-0DE3-7A2D3F34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04" y="161629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id="{CE458138-9735-BABC-41B5-7A567939AC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33A72F7-3407-DEC3-905D-9C55EAC8EC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66" y="1137107"/>
            <a:ext cx="3840813" cy="1176630"/>
          </a:xfrm>
          <a:prstGeom prst="rect">
            <a:avLst/>
          </a:prstGeom>
        </p:spPr>
      </p:pic>
      <p:pic>
        <p:nvPicPr>
          <p:cNvPr id="18" name="Picture 2" descr="F:\Dementieboek, Handig bij dementie\foto's\Hulpmiddelen\DSC_2172 - kopie.JPG">
            <a:extLst>
              <a:ext uri="{FF2B5EF4-FFF2-40B4-BE49-F238E27FC236}">
                <a16:creationId xmlns:a16="http://schemas.microsoft.com/office/drawing/2014/main" id="{EE314E33-4E6C-B18E-BED9-1495692D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64" y="4423562"/>
            <a:ext cx="2592387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:\Dementieboek, Handig bij dementie\foto's\Hulpmiddelen\DSC_2193 - kopie.JPG">
            <a:extLst>
              <a:ext uri="{FF2B5EF4-FFF2-40B4-BE49-F238E27FC236}">
                <a16:creationId xmlns:a16="http://schemas.microsoft.com/office/drawing/2014/main" id="{8D55E8E5-0630-3B70-5C7C-93070C85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8" y="1999284"/>
            <a:ext cx="1923465" cy="12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F07A409D-65F6-B12F-9774-27C7E2C6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51" y="2139365"/>
            <a:ext cx="865188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9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CF3F-8ABF-1D4C-CF5D-7680CD9BF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ADD0623D-860D-0425-81EA-4CC655082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91" y="-32302"/>
            <a:ext cx="4250348" cy="212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345F5D-4C12-B585-91F5-A306D104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1201939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Hulpmiddelen 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7C45B9-C86C-297E-3053-CDA8840DA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143"/>
            <a:ext cx="10515600" cy="4551587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nl-NL" altLang="nl-NL" dirty="0">
                <a:solidFill>
                  <a:srgbClr val="000000"/>
                </a:solidFill>
              </a:rPr>
              <a:t> </a:t>
            </a:r>
            <a:endParaRPr lang="nl-NL" dirty="0"/>
          </a:p>
        </p:txBody>
      </p:sp>
      <p:pic>
        <p:nvPicPr>
          <p:cNvPr id="5" name="Afbeelding 4" descr="Afbeelding met tekst, Lettertype, logo, Graphics&#10;&#10;Door AI gegenereerde inhoud is mogelijk onjuist.">
            <a:extLst>
              <a:ext uri="{FF2B5EF4-FFF2-40B4-BE49-F238E27FC236}">
                <a16:creationId xmlns:a16="http://schemas.microsoft.com/office/drawing/2014/main" id="{049A6D5E-1DD0-C861-66EA-FD0714D43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389" y="694053"/>
            <a:ext cx="190119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F:\Dementieboek, Handig bij dementie\foto's\Praatknoppen\pratend fotoalbum luxe.jpg">
            <a:extLst>
              <a:ext uri="{FF2B5EF4-FFF2-40B4-BE49-F238E27FC236}">
                <a16:creationId xmlns:a16="http://schemas.microsoft.com/office/drawing/2014/main" id="{CC9CB51A-53C8-D49E-6F3C-CD656DEB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69333"/>
            <a:ext cx="3286309" cy="219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Dementieboek, Handig bij dementie\foto's\Praatknoppen\pratend fotoalbum luxe.jpg">
            <a:extLst>
              <a:ext uri="{FF2B5EF4-FFF2-40B4-BE49-F238E27FC236}">
                <a16:creationId xmlns:a16="http://schemas.microsoft.com/office/drawing/2014/main" id="{F0AA45C0-9465-54EE-B43F-BEA4DBCC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806" y="2219185"/>
            <a:ext cx="3436703" cy="22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Dementieboek, Handig bij dementie\foto's\Hulpmiddelen\screen_2012-03-30 17.15.07.jpg">
            <a:extLst>
              <a:ext uri="{FF2B5EF4-FFF2-40B4-BE49-F238E27FC236}">
                <a16:creationId xmlns:a16="http://schemas.microsoft.com/office/drawing/2014/main" id="{F5203C72-7FFD-DA1D-3F33-830A3313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68" y="2204143"/>
            <a:ext cx="2471153" cy="236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6F2889CF-7A1A-F020-4806-9147F346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01" y="2130223"/>
            <a:ext cx="10890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3AE9F04-6F5D-1223-D6A8-D2E7007A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50" y="2061406"/>
            <a:ext cx="11049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2ACCC2-DEE0-503B-FA1D-9E6CA035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64" y="2130223"/>
            <a:ext cx="1379537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B506D0A2-7C0A-693F-E53B-90D81D1E9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2" y="4622340"/>
            <a:ext cx="22367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8A78D557-9B67-8512-6CA0-8AA76263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61" y="4266625"/>
            <a:ext cx="2514600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12FD24ED-AA6E-EA15-C349-14502DA3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61" y="4273694"/>
            <a:ext cx="2514600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7401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100</Words>
  <Application>Microsoft Office PowerPoint</Application>
  <PresentationFormat>Breedbeeld</PresentationFormat>
  <Paragraphs>20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Meedoen aan de samenleving, ondanks geheugenproblemen of dementie </vt:lpstr>
      <vt:lpstr>Wat helpt jou om mee te doen, zelfredzaam te zijn en anderen te ontmoeten?  Wat mis je?</vt:lpstr>
      <vt:lpstr>Bewegen</vt:lpstr>
      <vt:lpstr>Vervoer</vt:lpstr>
      <vt:lpstr>Ontmoetingen</vt:lpstr>
      <vt:lpstr>Hobby’s</vt:lpstr>
      <vt:lpstr>Hulp thuis</vt:lpstr>
      <vt:lpstr>Hulpmiddelen</vt:lpstr>
      <vt:lpstr>Hulpmiddelen vervolg</vt:lpstr>
      <vt:lpstr>Nog andere dingen die helpen of missen bij meedoen aan de samenleving?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dementie?</dc:title>
  <dc:creator>Ruud Dirkse</dc:creator>
  <cp:lastModifiedBy>Ruud Dirkse</cp:lastModifiedBy>
  <cp:revision>5</cp:revision>
  <cp:lastPrinted>2025-11-10T07:59:19Z</cp:lastPrinted>
  <dcterms:created xsi:type="dcterms:W3CDTF">2023-05-23T10:26:27Z</dcterms:created>
  <dcterms:modified xsi:type="dcterms:W3CDTF">2025-11-12T11:25:01Z</dcterms:modified>
</cp:coreProperties>
</file>